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69" r:id="rId4"/>
    <p:sldId id="270" r:id="rId5"/>
    <p:sldId id="282" r:id="rId6"/>
    <p:sldId id="284" r:id="rId7"/>
    <p:sldId id="283" r:id="rId8"/>
    <p:sldId id="271" r:id="rId9"/>
    <p:sldId id="272" r:id="rId10"/>
    <p:sldId id="285" r:id="rId11"/>
    <p:sldId id="257" r:id="rId12"/>
    <p:sldId id="258" r:id="rId13"/>
    <p:sldId id="260" r:id="rId14"/>
    <p:sldId id="261" r:id="rId15"/>
    <p:sldId id="262" r:id="rId16"/>
    <p:sldId id="263" r:id="rId17"/>
    <p:sldId id="264" r:id="rId18"/>
    <p:sldId id="265" r:id="rId19"/>
    <p:sldId id="274" r:id="rId20"/>
    <p:sldId id="275" r:id="rId21"/>
    <p:sldId id="291" r:id="rId22"/>
    <p:sldId id="276" r:id="rId23"/>
    <p:sldId id="277" r:id="rId24"/>
    <p:sldId id="286" r:id="rId25"/>
    <p:sldId id="278" r:id="rId26"/>
    <p:sldId id="279" r:id="rId27"/>
    <p:sldId id="280" r:id="rId28"/>
    <p:sldId id="287" r:id="rId29"/>
    <p:sldId id="290" r:id="rId30"/>
    <p:sldId id="288" r:id="rId31"/>
    <p:sldId id="289" r:id="rId32"/>
    <p:sldId id="28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8233-1702-416F-A6F4-53DE954A8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22" y="2463961"/>
            <a:ext cx="8144134" cy="1373070"/>
          </a:xfrm>
        </p:spPr>
        <p:txBody>
          <a:bodyPr/>
          <a:lstStyle/>
          <a:p>
            <a:r>
              <a:rPr lang="en-IN" dirty="0" err="1"/>
              <a:t>Pediatric</a:t>
            </a:r>
            <a:r>
              <a:rPr lang="en-IN" dirty="0"/>
              <a:t> Dentistry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6FE52-604E-423F-915C-62DB629BAF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Where Happy smiles are made!</a:t>
            </a:r>
          </a:p>
        </p:txBody>
      </p:sp>
    </p:spTree>
    <p:extLst>
      <p:ext uri="{BB962C8B-B14F-4D97-AF65-F5344CB8AC3E}">
        <p14:creationId xmlns:p14="http://schemas.microsoft.com/office/powerpoint/2010/main" val="1955601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8188-4401-4A0D-AC39-11D8E1EF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Nance Appliance">
            <a:hlinkClick r:id="" action="ppaction://media"/>
            <a:extLst>
              <a:ext uri="{FF2B5EF4-FFF2-40B4-BE49-F238E27FC236}">
                <a16:creationId xmlns:a16="http://schemas.microsoft.com/office/drawing/2014/main" id="{DA0443C1-21F4-4358-8956-7CEA48AD93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1773" y="226550"/>
            <a:ext cx="8215566" cy="6160997"/>
          </a:xfrm>
        </p:spPr>
      </p:pic>
    </p:spTree>
    <p:extLst>
      <p:ext uri="{BB962C8B-B14F-4D97-AF65-F5344CB8AC3E}">
        <p14:creationId xmlns:p14="http://schemas.microsoft.com/office/powerpoint/2010/main" val="315664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E576-6C3B-43C2-8A00-587010B3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Prevention is Better than cure!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B0F56-ABC1-435B-84D5-3E62CB320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Dental caries vaccine?</a:t>
            </a:r>
          </a:p>
        </p:txBody>
      </p:sp>
      <p:pic>
        <p:nvPicPr>
          <p:cNvPr id="5122" name="Picture 2" descr="Image result for dental caries">
            <a:extLst>
              <a:ext uri="{FF2B5EF4-FFF2-40B4-BE49-F238E27FC236}">
                <a16:creationId xmlns:a16="http://schemas.microsoft.com/office/drawing/2014/main" id="{F5037116-4673-4851-94BA-B35394E9C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21" y="3467686"/>
            <a:ext cx="66675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vaccine">
            <a:extLst>
              <a:ext uri="{FF2B5EF4-FFF2-40B4-BE49-F238E27FC236}">
                <a16:creationId xmlns:a16="http://schemas.microsoft.com/office/drawing/2014/main" id="{FE83CA32-0388-4DD9-8A88-407155DD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14" y="3467685"/>
            <a:ext cx="2935120" cy="219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536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C27FB-AC97-48B4-AC3A-3CF76BDB7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Primary Prevention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909BFE-0E1E-4426-9BE4-12EB1845B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8192" y="2336800"/>
            <a:ext cx="6159592" cy="3598863"/>
          </a:xfrm>
        </p:spPr>
      </p:pic>
    </p:spTree>
    <p:extLst>
      <p:ext uri="{BB962C8B-B14F-4D97-AF65-F5344CB8AC3E}">
        <p14:creationId xmlns:p14="http://schemas.microsoft.com/office/powerpoint/2010/main" val="44054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FE4F-B44E-4EA7-BAFA-28AEC9B5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86" y="734178"/>
            <a:ext cx="10387729" cy="1080938"/>
          </a:xfrm>
        </p:spPr>
        <p:txBody>
          <a:bodyPr/>
          <a:lstStyle/>
          <a:p>
            <a:r>
              <a:rPr lang="en-IN" dirty="0"/>
              <a:t>Fluoride application &amp; Pit and Fissure Sealants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A8451D-B142-48C8-B304-01D5FBE44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386" y="2125785"/>
            <a:ext cx="3963847" cy="20589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D698-8125-45E2-AA63-6910F81D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022" y="4081193"/>
            <a:ext cx="3634428" cy="2469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A7660-8F3D-42D7-BEA2-F121571A7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9239" y="4081193"/>
            <a:ext cx="3956799" cy="23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3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15376-D57A-44F2-9746-66CC7F3F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Secondary 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9C42C-2A1C-4AE8-B604-9E263A2F8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Dental caries due Night feeding with bottle.</a:t>
            </a:r>
          </a:p>
          <a:p>
            <a:pPr marL="0" indent="0">
              <a:buNone/>
            </a:pPr>
            <a:r>
              <a:rPr lang="en-IN" dirty="0"/>
              <a:t>Poor oral hygiene</a:t>
            </a:r>
          </a:p>
          <a:p>
            <a:pPr marL="0" indent="0">
              <a:buNone/>
            </a:pPr>
            <a:r>
              <a:rPr lang="en-IN" dirty="0"/>
              <a:t>Frequent Sweets</a:t>
            </a:r>
          </a:p>
          <a:p>
            <a:pPr marL="0" indent="0">
              <a:buNone/>
            </a:pPr>
            <a:r>
              <a:rPr lang="en-IN" dirty="0"/>
              <a:t>Disability due to various diseases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13658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A378-BEC6-4686-9193-F79A4C429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Restoration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91F0F4-5346-4EB1-A79A-7D4BB6EE1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89" y="2547816"/>
            <a:ext cx="5549074" cy="29752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4F08A-C194-4255-9A4E-8E6360EC4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47816"/>
            <a:ext cx="5488582" cy="29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9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C7E57-B9E1-4800-9D08-77097FD8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Oral Prophylaxis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AEBFDB-CC44-4639-8FF3-8FC8A587E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486" y="2364935"/>
            <a:ext cx="5281448" cy="359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0FDFDD-7986-4FB6-AD4A-EA32F59E8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417" y="2364935"/>
            <a:ext cx="5700980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90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6AD93-4DBA-41F7-A768-25E008137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Extraction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D34995-8AAF-44B6-84C2-17730749B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778" y="2252394"/>
            <a:ext cx="5435349" cy="3008923"/>
          </a:xfrm>
        </p:spPr>
      </p:pic>
    </p:spTree>
    <p:extLst>
      <p:ext uri="{BB962C8B-B14F-4D97-AF65-F5344CB8AC3E}">
        <p14:creationId xmlns:p14="http://schemas.microsoft.com/office/powerpoint/2010/main" val="2594136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1FE0B-1E5A-4941-A59E-C7A31DBAB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Tertiary prevention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A84DB6-D8D7-4B97-A01E-B6055F11A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07" y="2618155"/>
            <a:ext cx="5722993" cy="279790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4CF2B-4D6F-4B75-A61A-20E0EBAA8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612" y="2618155"/>
            <a:ext cx="5067593" cy="28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86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E554-ED56-48AE-B317-4858E10A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Space maintainer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D8C689-B08F-48EF-89FC-2BE9C70C1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91687"/>
            <a:ext cx="4107766" cy="22191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25323-960B-4022-B58C-F4C90FD7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49" y="2591687"/>
            <a:ext cx="3823044" cy="2290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0D16BF-19C4-48A6-8CC3-F3B13F1AF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76" y="2591686"/>
            <a:ext cx="3807187" cy="229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F04BB-7247-408A-B39B-DA0A95B12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Why Milk teeth should be saved?</a:t>
            </a:r>
          </a:p>
        </p:txBody>
      </p:sp>
      <p:pic>
        <p:nvPicPr>
          <p:cNvPr id="1028" name="Picture 4" descr="Image result for happy smile of a child">
            <a:extLst>
              <a:ext uri="{FF2B5EF4-FFF2-40B4-BE49-F238E27FC236}">
                <a16:creationId xmlns:a16="http://schemas.microsoft.com/office/drawing/2014/main" id="{AE5E5652-FB6C-4897-BFC0-30F66AAD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26" y="2044652"/>
            <a:ext cx="5124157" cy="457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0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F79A0-0AB8-4973-BC4F-277C360C2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565718"/>
            <a:ext cx="9613861" cy="1080938"/>
          </a:xfrm>
        </p:spPr>
        <p:txBody>
          <a:bodyPr/>
          <a:lstStyle/>
          <a:p>
            <a:r>
              <a:rPr lang="en-IN" dirty="0"/>
              <a:t>Replacement of teeth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8AF899-15A1-445C-B9FA-AD7E9370D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696173"/>
            <a:ext cx="4160601" cy="21085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CE6A01-E862-4431-933D-0BEA19BEB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331" y="4617250"/>
            <a:ext cx="4036669" cy="2266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38163-FF42-4371-BC4F-D5F80113A2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339"/>
          <a:stretch/>
        </p:blipFill>
        <p:spPr>
          <a:xfrm>
            <a:off x="3115162" y="1646656"/>
            <a:ext cx="2298284" cy="31581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F209C4-3472-4651-9725-F544B943B7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730"/>
          <a:stretch/>
        </p:blipFill>
        <p:spPr>
          <a:xfrm>
            <a:off x="5487251" y="1646656"/>
            <a:ext cx="3701602" cy="29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34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8E76-05E9-403F-805E-9A471EE5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There is more to </a:t>
            </a:r>
            <a:r>
              <a:rPr lang="en-IN" dirty="0" err="1"/>
              <a:t>Pediatric</a:t>
            </a:r>
            <a:r>
              <a:rPr lang="en-IN" dirty="0"/>
              <a:t> Dentistry…..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CD8AC-033B-4AE4-830D-F03D4AE2D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6807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0F828-8A66-4620-86FD-9140E2AB5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Obturators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23F00-4C59-4FCE-9FA1-31887D5E7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274" y="2635326"/>
            <a:ext cx="3821716" cy="29104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C52AB-0787-4095-8341-84A85A24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540" y="1060573"/>
            <a:ext cx="4425732" cy="23483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811CC-025D-4E22-A0EB-2C98B74F8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843" y="2161589"/>
            <a:ext cx="3247648" cy="385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41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53B87-537F-4827-8A85-474344D8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Mucocele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7E118B-B958-4938-A17C-25FDBB45B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920" t="8347" r="19003" b="7011"/>
          <a:stretch/>
        </p:blipFill>
        <p:spPr>
          <a:xfrm>
            <a:off x="486457" y="2103834"/>
            <a:ext cx="5169977" cy="425942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33E7E-CE67-42BE-A6B4-EA1176EE2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24334"/>
            <a:ext cx="5434751" cy="40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95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1F410-33BD-4C60-89BD-8A63E68A3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1ED0E2-75EA-4F9E-BAFA-884249F4E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285"/>
            <a:ext cx="5583434" cy="3513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C0DE6E-21B3-4346-8315-4687F8ACD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7769" y="34734"/>
            <a:ext cx="5238013" cy="33942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C3A303-3B0D-47EA-955A-86EF47927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97" y="3428999"/>
            <a:ext cx="5238013" cy="33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44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51A5-1F52-4E83-9993-3F53BB94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Cysts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5F03C-E123-4E7D-983E-B27628A06B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83581"/>
            <a:ext cx="6438105" cy="379949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5947FB-A3B3-4CEA-942B-A670829C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068" y="2052660"/>
            <a:ext cx="5989309" cy="37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2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EB991-B1C5-4624-8659-077834FC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99D9F2-985B-4E13-8B41-8CDDF3C66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793" y="2083582"/>
            <a:ext cx="4250927" cy="21507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70CA39-3C80-4EEB-9B50-D5FC4491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257" y="2053172"/>
            <a:ext cx="5844385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72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758F1-A41B-467C-A4FF-7B7516613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Amelogenesis Imperfecta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9B19E3-F08D-4B20-A974-945DC3533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88" y="2150402"/>
            <a:ext cx="5274906" cy="3189992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1F116D5-106A-4868-870F-B90CEDF6E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57" y="2150402"/>
            <a:ext cx="6116334" cy="341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438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BC78-21FA-4443-B727-838F469B1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84813D-8F62-4500-B049-08352995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76" y="391971"/>
            <a:ext cx="4059634" cy="6074057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F838FB-76B6-47EE-8616-BBF5B7AF6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391971"/>
            <a:ext cx="4198182" cy="6009201"/>
          </a:xfrm>
        </p:spPr>
      </p:pic>
    </p:spTree>
    <p:extLst>
      <p:ext uri="{BB962C8B-B14F-4D97-AF65-F5344CB8AC3E}">
        <p14:creationId xmlns:p14="http://schemas.microsoft.com/office/powerpoint/2010/main" val="1959457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757BF-E22E-4CB4-A839-29689CE9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Habit Breaking appliances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46CCFF-E78A-41F8-8E4E-14C576F466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215" y="2210191"/>
            <a:ext cx="2258316" cy="359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414C5-1EE9-43EA-8453-A5D7C29A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193" y="2655606"/>
            <a:ext cx="4351160" cy="27080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F68835-050E-4ABB-B8AE-95E69A24E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011" y="2619561"/>
            <a:ext cx="4567489" cy="274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24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691E-60E9-4A77-94BC-7F85F9DF7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Efficient Mastication of food</a:t>
            </a:r>
          </a:p>
        </p:txBody>
      </p:sp>
      <p:pic>
        <p:nvPicPr>
          <p:cNvPr id="4" name="Picture 2" descr="Image result for child eating food">
            <a:extLst>
              <a:ext uri="{FF2B5EF4-FFF2-40B4-BE49-F238E27FC236}">
                <a16:creationId xmlns:a16="http://schemas.microsoft.com/office/drawing/2014/main" id="{A61F531C-071C-4D78-89C3-4C8C6BE44D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08" y="2490311"/>
            <a:ext cx="493776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22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C184-7418-4D24-A842-4879270A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D774BF-D9CE-435B-B606-5A1DCB9A0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2032" y="965262"/>
            <a:ext cx="6569968" cy="492747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772D0-4D2C-43D8-BC54-445487276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56" y="182879"/>
            <a:ext cx="5170295" cy="27696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067CC9-C7D8-4613-A6CF-C7FA456DB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87" y="3291374"/>
            <a:ext cx="5170296" cy="309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89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095C-B230-446A-A70D-C41BFC6A9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032EB-A3D4-452C-97DD-A201FAAC4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508" y="1629568"/>
            <a:ext cx="5860492" cy="359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115DB4-DCE1-4D12-81B8-7164F3B6B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834" y="43481"/>
            <a:ext cx="2779161" cy="3172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10944C-2FB0-45FD-A36A-E8C017680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834" y="3305539"/>
            <a:ext cx="2779161" cy="3552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93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E5AE-BF44-4F9B-AE3B-CF4A7CAFD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Next time when you see a child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B3311-DB3F-4852-B539-0CCC26580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057400"/>
            <a:ext cx="11025904" cy="48005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/>
              <a:t>                                     Please give him a choice to have a healthy smile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dirty="0"/>
              <a:t>                         </a:t>
            </a:r>
          </a:p>
          <a:p>
            <a:pPr marL="0" indent="0">
              <a:buNone/>
            </a:pPr>
            <a:r>
              <a:rPr lang="en-IN" dirty="0"/>
              <a:t>                               As every child…….deserves a happy smile!!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6148" name="Picture 4" descr="Image result for happy smile of a child">
            <a:extLst>
              <a:ext uri="{FF2B5EF4-FFF2-40B4-BE49-F238E27FC236}">
                <a16:creationId xmlns:a16="http://schemas.microsoft.com/office/drawing/2014/main" id="{FDBDED44-81C8-4456-B788-BE405F114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150" y="2596486"/>
            <a:ext cx="5798820" cy="35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800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B233A-C61D-469C-A0AA-BB44940AF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Normal Facial appearance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53A67-7CFA-42D2-A9BB-1BBE002E0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Low self confidence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EF79E6-BC16-4C0D-AE35-EABFD417C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43" t="34075" r="18753" b="36618"/>
          <a:stretch/>
        </p:blipFill>
        <p:spPr>
          <a:xfrm>
            <a:off x="2164893" y="185876"/>
            <a:ext cx="8698599" cy="67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5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1D80C-453D-4CE3-AC1D-28C4B427A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F39EA-8FF4-4C4A-9F00-9C88BC60F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543D3-CC62-4630-A2A1-B259424AA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203" t="46962" r="31063" b="47246"/>
          <a:stretch/>
        </p:blipFill>
        <p:spPr>
          <a:xfrm>
            <a:off x="213189" y="387920"/>
            <a:ext cx="12207028" cy="57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61D5-6F7C-473A-8F94-27AB4264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9007F-E786-4720-B8AB-FA4864E3D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9B160-1E47-4200-AEE7-4969DE8D3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92" t="40983" r="32609" b="51884"/>
          <a:stretch/>
        </p:blipFill>
        <p:spPr>
          <a:xfrm>
            <a:off x="955654" y="620385"/>
            <a:ext cx="10856078" cy="54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2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E53F4-6C1B-4B93-B37C-B35BEDF4A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3EAC-5B3D-4B1A-8729-406B94402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B5B245-E8FF-4F4A-8F70-3E8A7F64B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62" b="37584"/>
          <a:stretch/>
        </p:blipFill>
        <p:spPr>
          <a:xfrm>
            <a:off x="2266936" y="268608"/>
            <a:ext cx="7411781" cy="651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457F8-9F47-4EBC-BDBD-27E1232C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Formulation of Clear speech</a:t>
            </a:r>
          </a:p>
        </p:txBody>
      </p:sp>
      <p:pic>
        <p:nvPicPr>
          <p:cNvPr id="2050" name="Picture 2" descr="Image result for speech defect due to missing teeth">
            <a:extLst>
              <a:ext uri="{FF2B5EF4-FFF2-40B4-BE49-F238E27FC236}">
                <a16:creationId xmlns:a16="http://schemas.microsoft.com/office/drawing/2014/main" id="{A1024FB9-C294-44EC-8C1E-68209D3CD0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70" y="1992569"/>
            <a:ext cx="7011852" cy="45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437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F3298-84FD-41F0-80D1-294799E20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Maintenance of Space and arch continuity</a:t>
            </a:r>
          </a:p>
        </p:txBody>
      </p:sp>
      <p:pic>
        <p:nvPicPr>
          <p:cNvPr id="4098" name="Picture 2" descr="Image result for crowding of teeth">
            <a:extLst>
              <a:ext uri="{FF2B5EF4-FFF2-40B4-BE49-F238E27FC236}">
                <a16:creationId xmlns:a16="http://schemas.microsoft.com/office/drawing/2014/main" id="{B03DC752-F7B1-4619-9766-3F078C6496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6" t="739" r="9127" b="700"/>
          <a:stretch/>
        </p:blipFill>
        <p:spPr bwMode="auto">
          <a:xfrm>
            <a:off x="6096000" y="2281636"/>
            <a:ext cx="5824123" cy="423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upper primary dentition">
            <a:extLst>
              <a:ext uri="{FF2B5EF4-FFF2-40B4-BE49-F238E27FC236}">
                <a16:creationId xmlns:a16="http://schemas.microsoft.com/office/drawing/2014/main" id="{4F00B41F-89FC-45A2-BC84-3A652FA49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092"/>
          <a:stretch/>
        </p:blipFill>
        <p:spPr bwMode="auto">
          <a:xfrm>
            <a:off x="271877" y="2723567"/>
            <a:ext cx="5373150" cy="304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44906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5842</TotalTime>
  <Words>130</Words>
  <Application>Microsoft Office PowerPoint</Application>
  <PresentationFormat>Widescreen</PresentationFormat>
  <Paragraphs>42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Trebuchet MS</vt:lpstr>
      <vt:lpstr>Berlin</vt:lpstr>
      <vt:lpstr>Pediatric Dentistry</vt:lpstr>
      <vt:lpstr>Why Milk teeth should be saved?</vt:lpstr>
      <vt:lpstr>Efficient Mastication of food</vt:lpstr>
      <vt:lpstr>Normal Facial appearance</vt:lpstr>
      <vt:lpstr>PowerPoint Presentation</vt:lpstr>
      <vt:lpstr>PowerPoint Presentation</vt:lpstr>
      <vt:lpstr>PowerPoint Presentation</vt:lpstr>
      <vt:lpstr>Formulation of Clear speech</vt:lpstr>
      <vt:lpstr>Maintenance of Space and arch continuity</vt:lpstr>
      <vt:lpstr>PowerPoint Presentation</vt:lpstr>
      <vt:lpstr>Prevention is Better than cure!</vt:lpstr>
      <vt:lpstr>Primary Prevention</vt:lpstr>
      <vt:lpstr>Fluoride application &amp; Pit and Fissure Sealants</vt:lpstr>
      <vt:lpstr>Secondary Prevention</vt:lpstr>
      <vt:lpstr>Restoration</vt:lpstr>
      <vt:lpstr>Oral Prophylaxis</vt:lpstr>
      <vt:lpstr>Extraction</vt:lpstr>
      <vt:lpstr>Tertiary prevention</vt:lpstr>
      <vt:lpstr>Space maintainer</vt:lpstr>
      <vt:lpstr>Replacement of teeth</vt:lpstr>
      <vt:lpstr>There is more to Pediatric Dentistry…..</vt:lpstr>
      <vt:lpstr>Obturators</vt:lpstr>
      <vt:lpstr>Mucocele</vt:lpstr>
      <vt:lpstr>PowerPoint Presentation</vt:lpstr>
      <vt:lpstr>Cysts</vt:lpstr>
      <vt:lpstr>PowerPoint Presentation</vt:lpstr>
      <vt:lpstr>Amelogenesis Imperfecta</vt:lpstr>
      <vt:lpstr>PowerPoint Presentation</vt:lpstr>
      <vt:lpstr>Habit Breaking appliances</vt:lpstr>
      <vt:lpstr>PowerPoint Presentation</vt:lpstr>
      <vt:lpstr> </vt:lpstr>
      <vt:lpstr>Next time when you see a child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garima khandelwal</dc:creator>
  <cp:lastModifiedBy>garima khandelwal</cp:lastModifiedBy>
  <cp:revision>25</cp:revision>
  <dcterms:created xsi:type="dcterms:W3CDTF">2019-02-04T14:51:18Z</dcterms:created>
  <dcterms:modified xsi:type="dcterms:W3CDTF">2019-02-12T04:09:25Z</dcterms:modified>
</cp:coreProperties>
</file>